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57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7" autoAdjust="0"/>
    <p:restoredTop sz="94638" autoAdjust="0"/>
  </p:normalViewPr>
  <p:slideViewPr>
    <p:cSldViewPr>
      <p:cViewPr varScale="1">
        <p:scale>
          <a:sx n="65" d="100"/>
          <a:sy n="65" d="100"/>
        </p:scale>
        <p:origin x="-1306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61440-E11E-4123-9BED-1853166EAC67}" type="datetimeFigureOut">
              <a:rPr lang="ru-RU" smtClean="0"/>
              <a:pPr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3175-3DDC-44EA-8F13-A2C36D00C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61440-E11E-4123-9BED-1853166EAC67}" type="datetimeFigureOut">
              <a:rPr lang="ru-RU" smtClean="0"/>
              <a:pPr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3175-3DDC-44EA-8F13-A2C36D00C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61440-E11E-4123-9BED-1853166EAC67}" type="datetimeFigureOut">
              <a:rPr lang="ru-RU" smtClean="0"/>
              <a:pPr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3175-3DDC-44EA-8F13-A2C36D00C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61440-E11E-4123-9BED-1853166EAC67}" type="datetimeFigureOut">
              <a:rPr lang="ru-RU" smtClean="0"/>
              <a:pPr/>
              <a:t>03.09.2025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3175-3DDC-44EA-8F13-A2C36D00C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61440-E11E-4123-9BED-1853166EAC67}" type="datetimeFigureOut">
              <a:rPr lang="ru-RU" smtClean="0"/>
              <a:pPr/>
              <a:t>03.09.2025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3175-3DDC-44EA-8F13-A2C36D00C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61440-E11E-4123-9BED-1853166EAC67}" type="datetimeFigureOut">
              <a:rPr lang="ru-RU" smtClean="0"/>
              <a:pPr/>
              <a:t>03.09.2025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3175-3DDC-44EA-8F13-A2C36D00C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61440-E11E-4123-9BED-1853166EAC67}" type="datetimeFigureOut">
              <a:rPr lang="ru-RU" smtClean="0"/>
              <a:pPr/>
              <a:t>03.09.2025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3175-3DDC-44EA-8F13-A2C36D00C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61440-E11E-4123-9BED-1853166EAC67}" type="datetimeFigureOut">
              <a:rPr lang="ru-RU" smtClean="0"/>
              <a:pPr/>
              <a:t>03.09.2025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3175-3DDC-44EA-8F13-A2C36D00C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61440-E11E-4123-9BED-1853166EAC67}" type="datetimeFigureOut">
              <a:rPr lang="ru-RU" smtClean="0"/>
              <a:pPr/>
              <a:t>03.09.2025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3175-3DDC-44EA-8F13-A2C36D00C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61440-E11E-4123-9BED-1853166EAC67}" type="datetimeFigureOut">
              <a:rPr lang="ru-RU" smtClean="0"/>
              <a:pPr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3175-3DDC-44EA-8F13-A2C36D00C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61440-E11E-4123-9BED-1853166EAC67}" type="datetimeFigureOut">
              <a:rPr lang="ru-RU" smtClean="0"/>
              <a:pPr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3175-3DDC-44EA-8F13-A2C36D00C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61440-E11E-4123-9BED-1853166EAC67}" type="datetimeFigureOut">
              <a:rPr lang="ru-RU" smtClean="0"/>
              <a:pPr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03175-3DDC-44EA-8F13-A2C36D00C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mg17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69" y="3214686"/>
            <a:ext cx="5143535" cy="27180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14290"/>
            <a:ext cx="7772400" cy="1000132"/>
          </a:xfrm>
        </p:spPr>
        <p:txBody>
          <a:bodyPr>
            <a:normAutofit fontScale="90000"/>
          </a:bodyPr>
          <a:lstStyle/>
          <a:p>
            <a:r>
              <a:rPr lang="ru-RU" sz="1600" b="1" spc="-100" dirty="0">
                <a:ln/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   ДОШКОЛЬНОЕ   ОБРАЗОВАТЕЛЬНОЕ    УЧРЕЖДЕНИЕ </a:t>
            </a:r>
            <a:br>
              <a:rPr lang="ru-RU" sz="1600" b="1" spc="-100" dirty="0">
                <a:ln/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spc="-100" dirty="0">
                <a:ln/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spc="-100" dirty="0">
                <a:ln/>
                <a:solidFill>
                  <a:schemeClr val="accent4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600" b="1" spc="-100" dirty="0">
                <a:ln/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ЕТСКИЙ САД   № 282    КРАСНОАРМЕЙСКОГО РАЙОНА ВОЛГОГРАДА»</a:t>
            </a:r>
            <a:r>
              <a:rPr lang="ru-RU" sz="1600" spc="-100" dirty="0">
                <a:ln/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pc="-100" dirty="0">
                <a:ln/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857232"/>
            <a:ext cx="7572428" cy="857256"/>
          </a:xfrm>
        </p:spPr>
        <p:txBody>
          <a:bodyPr>
            <a:normAutofit fontScale="92500" lnSpcReduction="20000"/>
          </a:bodyPr>
          <a:lstStyle/>
          <a:p>
            <a:r>
              <a:rPr lang="ru-RU" sz="6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Презентация </a:t>
            </a:r>
            <a:endParaRPr lang="ru-RU" sz="60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1571612"/>
            <a:ext cx="80010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«Запаведые места родного края»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57554" y="6000768"/>
            <a:ext cx="5572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smtClean="0">
                <a:ln w="0"/>
                <a:effectLst/>
                <a:latin typeface="Times New Roman" pitchFamily="18" charset="0"/>
                <a:cs typeface="Times New Roman" pitchFamily="18" charset="0"/>
              </a:rPr>
              <a:t>Авторы: Комисарова О.Г., воспитатель;</a:t>
            </a:r>
          </a:p>
          <a:p>
            <a:pPr algn="r"/>
            <a:r>
              <a:rPr lang="ru-RU" b="1" i="1" dirty="0" smtClean="0">
                <a:ln w="0"/>
                <a:latin typeface="Times New Roman" pitchFamily="18" charset="0"/>
                <a:cs typeface="Times New Roman" pitchFamily="18" charset="0"/>
              </a:rPr>
              <a:t>Руденькая Л.Г., старший воспитатель</a:t>
            </a:r>
            <a:endParaRPr lang="ru-RU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s1200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247224">
            <a:off x="4857751" y="3429000"/>
            <a:ext cx="4122219" cy="3091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5" descr="165756_original (1)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 rot="21015260">
            <a:off x="250675" y="1713841"/>
            <a:ext cx="4763268" cy="3175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14282" y="285729"/>
            <a:ext cx="857256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Усть-Медведицкий природный парк,  папоротники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Ледниковый валун, Природный парк «Усть-Медведицкий»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587" r="5587"/>
          <a:stretch>
            <a:fillRect/>
          </a:stretch>
        </p:blipFill>
        <p:spPr>
          <a:xfrm>
            <a:off x="285721" y="214291"/>
            <a:ext cx="4476782" cy="3357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357158" y="4000504"/>
            <a:ext cx="4429156" cy="1357322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/>
              <a:t>Ледниковый валун, Природный Парк «Усть-Медведицкий»</a:t>
            </a:r>
            <a:endParaRPr lang="ru-RU" sz="2400" b="1" i="1" dirty="0"/>
          </a:p>
        </p:txBody>
      </p:sp>
      <p:sp>
        <p:nvSpPr>
          <p:cNvPr id="8" name="Заголовок 5"/>
          <p:cNvSpPr>
            <a:spLocks noGrp="1"/>
          </p:cNvSpPr>
          <p:nvPr>
            <p:ph type="title"/>
          </p:nvPr>
        </p:nvSpPr>
        <p:spPr>
          <a:xfrm>
            <a:off x="4929190" y="5429264"/>
            <a:ext cx="4000528" cy="1285884"/>
          </a:xfrm>
        </p:spPr>
        <p:txBody>
          <a:bodyPr/>
          <a:lstStyle/>
          <a:p>
            <a:r>
              <a:rPr lang="ru-RU" i="1" dirty="0" smtClean="0"/>
              <a:t>Пойма, </a:t>
            </a:r>
            <a:r>
              <a:rPr lang="ru-RU" i="1" dirty="0"/>
              <a:t>Природный Парк «Усть-Медведицкий»</a:t>
            </a:r>
            <a:br>
              <a:rPr lang="ru-RU" i="1" dirty="0"/>
            </a:br>
            <a:endParaRPr lang="ru-RU" i="1" dirty="0"/>
          </a:p>
        </p:txBody>
      </p:sp>
      <p:pic>
        <p:nvPicPr>
          <p:cNvPr id="9" name="Рисунок 8" descr="087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2428868"/>
            <a:ext cx="4157137" cy="2770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857233"/>
            <a:ext cx="4040188" cy="571504"/>
          </a:xfrm>
        </p:spPr>
        <p:txBody>
          <a:bodyPr/>
          <a:lstStyle/>
          <a:p>
            <a:pPr algn="ctr"/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Меловые горы</a:t>
            </a:r>
            <a:endParaRPr lang="ru-RU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857752" y="2143116"/>
            <a:ext cx="4000528" cy="571504"/>
          </a:xfrm>
        </p:spPr>
        <p:txBody>
          <a:bodyPr/>
          <a:lstStyle/>
          <a:p>
            <a:pPr algn="ctr"/>
            <a:r>
              <a:rPr lang="ru-RU" i="1" dirty="0" smtClean="0"/>
              <a:t>Глубокие овраги</a:t>
            </a:r>
            <a:endParaRPr lang="ru-RU" i="1" dirty="0"/>
          </a:p>
        </p:txBody>
      </p:sp>
      <p:pic>
        <p:nvPicPr>
          <p:cNvPr id="14" name="Содержимое 13" descr="DSC04206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714876" y="3000372"/>
            <a:ext cx="4143404" cy="2955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571472" y="285728"/>
            <a:ext cx="82153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Донской природный парк 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3" name="Содержимое 12" descr="DSC_0969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14282" y="1643050"/>
            <a:ext cx="4377023" cy="29289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 smtClean="0"/>
              <a:t>Каньоны</a:t>
            </a:r>
            <a:endParaRPr lang="ru-RU" sz="2400" b="1" i="1" dirty="0"/>
          </a:p>
        </p:txBody>
      </p:sp>
      <p:pic>
        <p:nvPicPr>
          <p:cNvPr id="6" name="Содержимое 5" descr="76768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357298"/>
            <a:ext cx="7021708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285729"/>
            <a:ext cx="75009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Волго-Ахтубинская пойма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" name="Содержимое 6" descr="peyzaz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857232"/>
            <a:ext cx="7786742" cy="5804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14380"/>
          </a:xfrm>
        </p:spPr>
        <p:txBody>
          <a:bodyPr>
            <a:normAutofit/>
          </a:bodyPr>
          <a:lstStyle/>
          <a:p>
            <a:r>
              <a:rPr lang="ru-RU" sz="2400" b="1" i="1" dirty="0" smtClean="0"/>
              <a:t>Дубравы</a:t>
            </a:r>
            <a:endParaRPr lang="ru-RU" sz="2400" b="1" i="1" dirty="0"/>
          </a:p>
        </p:txBody>
      </p:sp>
      <p:pic>
        <p:nvPicPr>
          <p:cNvPr id="4" name="Содержимое 3" descr="dubrava-v-ma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075854">
            <a:off x="48120" y="330050"/>
            <a:ext cx="4784248" cy="36206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без имени-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8233">
            <a:off x="3691914" y="2429304"/>
            <a:ext cx="5346753" cy="39957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C96A4303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1" y="1643050"/>
            <a:ext cx="6544906" cy="4363270"/>
          </a:xfrm>
        </p:spPr>
      </p:pic>
      <p:sp>
        <p:nvSpPr>
          <p:cNvPr id="4" name="Прямоугольник 3"/>
          <p:cNvSpPr/>
          <p:nvPr/>
        </p:nvSpPr>
        <p:spPr>
          <a:xfrm>
            <a:off x="428596" y="428604"/>
            <a:ext cx="85011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Щербаковский парк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5786454"/>
            <a:ext cx="8229600" cy="857256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«Столбичи»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GEN_0401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000628" y="142852"/>
            <a:ext cx="3862387" cy="57864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IMG_08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500174"/>
            <a:ext cx="4572032" cy="34279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6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6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180048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214290"/>
            <a:ext cx="7215238" cy="48161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3071802" y="5857892"/>
            <a:ext cx="6072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Огромные овраги с лесом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357166"/>
            <a:ext cx="892971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Эльтонский природный парк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 descr="Природный парк «Эльтонский»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071546"/>
            <a:ext cx="7143750" cy="5219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ozero-elt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57518">
            <a:off x="-165447" y="186191"/>
            <a:ext cx="5820193" cy="43651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19226">
            <a:off x="4305706" y="2902664"/>
            <a:ext cx="4976847" cy="37326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veteni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500042"/>
            <a:ext cx="7929586" cy="52843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3" y="214291"/>
            <a:ext cx="814393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НижнехапЁрский природный 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парк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Рисунок 2" descr="pionovyy-lug-v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571612"/>
            <a:ext cx="7064396" cy="48696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иродный парк «Нижнехоперский»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357166"/>
            <a:ext cx="7713551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lednikovyy-valu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3372" y="3333561"/>
            <a:ext cx="4857720" cy="32372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142852"/>
            <a:ext cx="5355234" cy="35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14291"/>
            <a:ext cx="760861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Цимлянский природный парк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Рисунок 2" descr="1329804694_8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1428736"/>
            <a:ext cx="7550120" cy="5101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5ba496447a2331651366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214290"/>
            <a:ext cx="8248511" cy="5000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4714876" y="5929330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«Искусственный лес»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evyy-flang-tabun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571480"/>
            <a:ext cx="7143800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785926"/>
            <a:ext cx="785818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Благодарю за внимание!</a:t>
            </a:r>
            <a:endParaRPr lang="ru-RU" sz="6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80</Words>
  <Application>Microsoft Office PowerPoint</Application>
  <PresentationFormat>Экран (4:3)</PresentationFormat>
  <Paragraphs>22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МУНИЦИПАЛЬНОЕ    ДОШКОЛЬНОЕ   ОБРАЗОВАТЕЛЬНОЕ    УЧРЕЖДЕНИЕ  «ДЕТСКИЙ САД   № 282    КРАСНОАРМЕЙСКОГО РАЙОНА ВОЛГОГРАДА» </vt:lpstr>
      <vt:lpstr>Слайд 2</vt:lpstr>
      <vt:lpstr>Пойма, Природный Парк «Усть-Медведицкий» </vt:lpstr>
      <vt:lpstr>Слайд 4</vt:lpstr>
      <vt:lpstr>Каньоны</vt:lpstr>
      <vt:lpstr>Слайд 6</vt:lpstr>
      <vt:lpstr>Дубравы</vt:lpstr>
      <vt:lpstr>Слайд 8</vt:lpstr>
      <vt:lpstr>«Столбичи»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   ДОШКОЛЬНОЕ   ОБРАЗОВАТЕЛЬНОЕ    УЧРЕЖДЕНИЕ  «ДЕТСКИЙ САД   № 282    КРАСНОАРМЕЙСКОГО РАЙОНА ВОЛГОГРАДА»</dc:title>
  <dc:creator>Admin</dc:creator>
  <cp:lastModifiedBy>Ольга</cp:lastModifiedBy>
  <cp:revision>18</cp:revision>
  <dcterms:created xsi:type="dcterms:W3CDTF">2019-07-11T09:10:31Z</dcterms:created>
  <dcterms:modified xsi:type="dcterms:W3CDTF">2025-09-03T18:25:17Z</dcterms:modified>
</cp:coreProperties>
</file>